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7785100" cy="10071100"/>
  <p:notesSz cx="7785100" cy="10071100"/>
  <p:embeddedFontLst>
    <p:embeddedFont>
      <p:font typeface="Arial" panose="00000000000000000000" pitchFamily="34" charset="1"/>
      <p:regular r:id="rId43"/>
      <p:bold r:id="rId46"/>
      <p:italic r:id="rId45"/>
      <p:boldItalic r:id="rId49"/>
    </p:embeddedFont>
    <p:embeddedFont>
      <p:font typeface="Times New Roman" panose="00000000000000000000" pitchFamily="18" charset="1"/>
      <p:regular r:id="rId42"/>
      <p:bold r:id="rId47"/>
      <p:italic r:id="rId44"/>
      <p:boldItalic r:id="rId4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font" Target="fonts/font1.fntdata"/><Relationship Id="rId43" Type="http://schemas.openxmlformats.org/officeDocument/2006/relationships/font" Target="fonts/font2.fntdata"/><Relationship Id="rId44" Type="http://schemas.openxmlformats.org/officeDocument/2006/relationships/font" Target="fonts/font3.fntdata"/><Relationship Id="rId45" Type="http://schemas.openxmlformats.org/officeDocument/2006/relationships/font" Target="fonts/font4.fntdata"/><Relationship Id="rId46" Type="http://schemas.openxmlformats.org/officeDocument/2006/relationships/font" Target="fonts/font5.fntdata"/><Relationship Id="rId47" Type="http://schemas.openxmlformats.org/officeDocument/2006/relationships/font" Target="fonts/font6.fntdata"/><Relationship Id="rId48" Type="http://schemas.openxmlformats.org/officeDocument/2006/relationships/font" Target="fonts/font7.fntdata"/><Relationship Id="rId49" Type="http://schemas.openxmlformats.org/officeDocument/2006/relationships/font" Target="fonts/font8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9252" y="831954"/>
            <a:ext cx="5583836" cy="76899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8549" y="779171"/>
            <a:ext cx="5672610" cy="72675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388" y="811987"/>
            <a:ext cx="5793638" cy="75053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792956"/>
            <a:ext cx="5715000" cy="73294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1142" y="805542"/>
            <a:ext cx="5580742" cy="74458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792956"/>
            <a:ext cx="5715000" cy="73294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388" y="811987"/>
            <a:ext cx="5793638" cy="75053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9599" y="799200"/>
            <a:ext cx="5709596" cy="73871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388" y="811987"/>
            <a:ext cx="5771692" cy="75053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857250"/>
            <a:ext cx="5657850" cy="726519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3085" y="805542"/>
            <a:ext cx="5638800" cy="74458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799" y="799200"/>
            <a:ext cx="5738396" cy="75023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1910" y="811987"/>
            <a:ext cx="5735116" cy="75053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792956"/>
            <a:ext cx="5715000" cy="74437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3085" y="805542"/>
            <a:ext cx="5638800" cy="744582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556" y="792956"/>
            <a:ext cx="5664993" cy="732948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3085" y="805542"/>
            <a:ext cx="5638800" cy="744582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0725" y="850604"/>
            <a:ext cx="5727403" cy="72088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3085" y="805542"/>
            <a:ext cx="5638800" cy="744582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556" y="792956"/>
            <a:ext cx="5664993" cy="744378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1910" y="811987"/>
            <a:ext cx="5683910" cy="750539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556" y="857250"/>
            <a:ext cx="5700712" cy="726519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8307" y="804962"/>
            <a:ext cx="5648036" cy="74912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792956"/>
            <a:ext cx="5657850" cy="732948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0866" y="811397"/>
            <a:ext cx="5729731" cy="755110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9599" y="799200"/>
            <a:ext cx="5709596" cy="738719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637" y="786809"/>
            <a:ext cx="5713227" cy="727266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556" y="792956"/>
            <a:ext cx="5729287" cy="732948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556" y="792956"/>
            <a:ext cx="5729287" cy="732948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637" y="786809"/>
            <a:ext cx="5734492" cy="727266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556" y="792956"/>
            <a:ext cx="5729287" cy="732948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556" y="792956"/>
            <a:ext cx="5729287" cy="732948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637" y="786809"/>
            <a:ext cx="5684873" cy="727266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637" y="786809"/>
            <a:ext cx="5734492" cy="727266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556" y="857250"/>
            <a:ext cx="5729287" cy="726519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556" y="792956"/>
            <a:ext cx="5729287" cy="73294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Ingrhid Tayran Lopez Rosado</dc:creator>
  <dcterms:created xsi:type="dcterms:W3CDTF">2021-07-02T07:18:22Z</dcterms:created>
  <dcterms:modified xsi:type="dcterms:W3CDTF">2021-07-02T07:18:22Z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